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4"/>
  </p:notesMasterIdLst>
  <p:sldIdLst>
    <p:sldId id="256" r:id="rId2"/>
    <p:sldId id="298" r:id="rId3"/>
    <p:sldId id="276" r:id="rId4"/>
    <p:sldId id="277" r:id="rId5"/>
    <p:sldId id="274" r:id="rId6"/>
    <p:sldId id="290" r:id="rId7"/>
    <p:sldId id="275" r:id="rId8"/>
    <p:sldId id="286" r:id="rId9"/>
    <p:sldId id="285" r:id="rId10"/>
    <p:sldId id="284" r:id="rId11"/>
    <p:sldId id="283" r:id="rId12"/>
    <p:sldId id="282" r:id="rId13"/>
    <p:sldId id="281" r:id="rId14"/>
    <p:sldId id="280" r:id="rId15"/>
    <p:sldId id="279" r:id="rId16"/>
    <p:sldId id="293" r:id="rId17"/>
    <p:sldId id="294" r:id="rId18"/>
    <p:sldId id="292" r:id="rId19"/>
    <p:sldId id="291" r:id="rId20"/>
    <p:sldId id="288" r:id="rId21"/>
    <p:sldId id="289" r:id="rId22"/>
    <p:sldId id="295" r:id="rId23"/>
    <p:sldId id="257" r:id="rId24"/>
    <p:sldId id="296" r:id="rId25"/>
    <p:sldId id="267" r:id="rId26"/>
    <p:sldId id="269" r:id="rId27"/>
    <p:sldId id="268" r:id="rId28"/>
    <p:sldId id="258" r:id="rId29"/>
    <p:sldId id="270" r:id="rId30"/>
    <p:sldId id="260" r:id="rId31"/>
    <p:sldId id="259" r:id="rId32"/>
    <p:sldId id="261" r:id="rId33"/>
    <p:sldId id="262" r:id="rId34"/>
    <p:sldId id="297" r:id="rId35"/>
    <p:sldId id="263" r:id="rId36"/>
    <p:sldId id="264" r:id="rId37"/>
    <p:sldId id="265" r:id="rId38"/>
    <p:sldId id="266" r:id="rId39"/>
    <p:sldId id="272" r:id="rId40"/>
    <p:sldId id="273" r:id="rId41"/>
    <p:sldId id="299" r:id="rId42"/>
    <p:sldId id="27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1F5"/>
    <a:srgbClr val="FFAFF3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4"/>
    <p:restoredTop sz="94737"/>
  </p:normalViewPr>
  <p:slideViewPr>
    <p:cSldViewPr snapToGrid="0">
      <p:cViewPr>
        <p:scale>
          <a:sx n="115" d="100"/>
          <a:sy n="115" d="100"/>
        </p:scale>
        <p:origin x="2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46091-F77D-2B6B-274A-CDD94EC7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06808-90AD-908C-2AAC-1F924B49B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2D35E-4E18-B639-2936-895D06449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get phone calls from journalists along this entire line whenever there are serius delays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49BD5-F512-0F8A-92EE-27ECCBAF2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2463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EEF-96C9-BFD8-A317-1D76AF37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ACB00-1074-CD67-76D3-38165013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3EFD7-E1FB-2200-237C-89ADBC04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Let’s talk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4D4-A512-E151-DDDF-E6336BC3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660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B33-6E2B-12A8-CC4A-05CAE642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646A-EABD-12DF-D45E-EA33338C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4C17F-AA81-FCE8-AAC0-8E2C3448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D2A-58B6-BA3D-38DD-1E2C3A7A3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933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B02F-F6D7-1A08-86AB-0953CE6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0337-4B5D-621E-6230-074A7C274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7F78A-4DF2-B72A-3C5F-1E434B2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EDAA-8C96-9298-EE2D-CA974F24B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104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17EC-B924-67D1-5AE9-2BC83C0C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D69FC-874B-3219-8D8E-70A77503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7FBDE-27C8-E569-4A3A-7BBA10FE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FF245-7AF7-B492-3E80-39177906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29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945F-0BD3-439E-1D6B-9C6D2D6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29F4B-DEA6-A098-C20E-1BFAD99D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911C2-55B7-A7A7-75C8-14187B6C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8B3C-B8BE-485A-4378-62EA2EECC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92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C41B-E9EE-E6A6-94D3-DF1AB83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DAA63-374A-BF4F-AE21-C975B5C5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DB73-6ED2-CADA-05AA-68160DA0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6B12-BC9B-3380-42A5-13D58C20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955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D314-0327-6674-425A-56D2F935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24FD0-C810-E30B-96D4-8D32A7B94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09E4-BC92-A042-6803-9134BE412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2371-C9DA-950D-5AC6-DEBC7FC9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696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16.jpeg"/><Relationship Id="rId5" Type="http://schemas.openxmlformats.org/officeDocument/2006/relationships/image" Target="../media/image20.jpeg"/><Relationship Id="rId10" Type="http://schemas.openxmlformats.org/officeDocument/2006/relationships/image" Target="../media/image12.jpeg"/><Relationship Id="rId4" Type="http://schemas.openxmlformats.org/officeDocument/2006/relationships/image" Target="../media/image19.jpeg"/><Relationship Id="rId9" Type="http://schemas.openxmlformats.org/officeDocument/2006/relationships/image" Target="../media/image22.jpeg"/><Relationship Id="rId1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Riding the Sour Train: Building </a:t>
            </a:r>
            <a:r>
              <a:rPr lang="en-GB" b="1" dirty="0" err="1"/>
              <a:t>surtoget.no</a:t>
            </a:r>
            <a:r>
              <a:rPr lang="en-GB" b="1" dirty="0"/>
              <a:t> with Gleam</a:t>
            </a:r>
            <a:endParaRPr lang="en-NO" dirty="0"/>
          </a:p>
        </p:txBody>
      </p:sp>
      <p:pic>
        <p:nvPicPr>
          <p:cNvPr id="4" name="Picture 3" descr="A pink train with a face&#10;&#10;AI-generated content may be incorrect.">
            <a:extLst>
              <a:ext uri="{FF2B5EF4-FFF2-40B4-BE49-F238E27FC236}">
                <a16:creationId xmlns:a16="http://schemas.microsoft.com/office/drawing/2014/main" id="{3A314C79-21AB-7804-21EA-C3C810C8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2852737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FC88-F858-773C-91CD-50B3A9B9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EFC07F-3C0F-58A3-F730-975468AE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F674B-DF88-D25D-E0CF-65C25ED0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8ACE26-7F4F-3E34-3437-A8B20DECB9D9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5602" name="Picture 2" descr="undefined">
            <a:extLst>
              <a:ext uri="{FF2B5EF4-FFF2-40B4-BE49-F238E27FC236}">
                <a16:creationId xmlns:a16="http://schemas.microsoft.com/office/drawing/2014/main" id="{07776732-C764-B971-0E96-708807847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26645"/>
          <a:stretch>
            <a:fillRect/>
          </a:stretch>
        </p:blipFill>
        <p:spPr bwMode="auto">
          <a:xfrm>
            <a:off x="7419982" y="3514168"/>
            <a:ext cx="4772018" cy="17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0F992-7D2E-6821-5472-1CD5E37727BE}"/>
              </a:ext>
            </a:extLst>
          </p:cNvPr>
          <p:cNvSpPr txBox="1"/>
          <p:nvPr/>
        </p:nvSpPr>
        <p:spPr>
          <a:xfrm>
            <a:off x="9805991" y="2844225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bg1"/>
                </a:solidFill>
              </a:rPr>
              <a:t>Type 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B7FE3-4FB8-908C-5E90-71E2C3E6C2D2}"/>
              </a:ext>
            </a:extLst>
          </p:cNvPr>
          <p:cNvSpPr txBox="1"/>
          <p:nvPr/>
        </p:nvSpPr>
        <p:spPr>
          <a:xfrm>
            <a:off x="7996927" y="2505765"/>
            <a:ext cx="11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/>
                </a:solidFill>
                <a:latin typeface="Excalifont" pitchFamily="2" charset="0"/>
              </a:rPr>
              <a:t>Strømmen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35EFCC-6194-1E27-CF74-60D957CEFFF3}"/>
              </a:ext>
            </a:extLst>
          </p:cNvPr>
          <p:cNvSpPr/>
          <p:nvPr/>
        </p:nvSpPr>
        <p:spPr>
          <a:xfrm>
            <a:off x="7893532" y="2592937"/>
            <a:ext cx="103395" cy="101863"/>
          </a:xfrm>
          <a:prstGeom prst="ellipse">
            <a:avLst/>
          </a:prstGeom>
          <a:ln w="28575">
            <a:solidFill>
              <a:srgbClr val="C81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F3ACE7-6AEB-73F0-3C67-3E893CFA0630}"/>
              </a:ext>
            </a:extLst>
          </p:cNvPr>
          <p:cNvCxnSpPr>
            <a:cxnSpLocks/>
          </p:cNvCxnSpPr>
          <p:nvPr/>
        </p:nvCxnSpPr>
        <p:spPr>
          <a:xfrm flipH="1" flipV="1">
            <a:off x="7972292" y="2745043"/>
            <a:ext cx="158883" cy="718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5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92CC-F786-1022-AC14-66C77EB0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84E-ED47-9278-7CCC-62D2242B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176C-5046-4DBA-DE2B-A229600F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D464-0B7B-6A37-CC62-20E03D8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CE23-7417-2DAB-1945-32F86B230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4727-2EFB-B168-290A-B480B4930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9049E-9A09-28BD-846E-20965EE7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BDEF22B-5AE0-D4EA-8DDE-B9FF6113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9F4-DC4B-44B7-70D3-A6AC8DA4E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AC7F-0157-8C47-3973-95FA641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825E-A6DB-7CE0-9C1E-C9A10F5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FE0A-85F3-529D-6012-CA1F9DB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A95C-496F-9060-532A-706E5C10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C4745D-522E-D1C0-EA0F-0367D24F5D63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AA0B8-CF9E-9C92-0DD6-1AA9FDCA9E86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90CA9B40-AB8D-47E6-0FD2-7BBDA095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456F3C-18C8-44C2-4755-B3279D2A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D9CC-B902-63CE-E085-E8303BAB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26EC4-7E1C-89EA-D81B-5E71255B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9582FDC1-4A5F-C403-2B17-2D2E3B2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F49CC-BED9-1FB3-0C9A-836EED852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00B0-336B-F1B1-BDAE-9BBF2AA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23DD-427A-CA30-7130-8D3C7E7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B2C8-3F7C-2479-3E76-46B72126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C1C0-A2A6-77EB-D904-B780137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AE2751-45FD-9C75-4D0E-A11D7A2794EE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E7EF05-F09A-C7EE-3CCB-26A3A7F5C685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FA22CFE-FC58-33F2-BEDF-EA86B15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C21E16-15F9-69E2-63EA-6EFA3625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B5713-DB8B-8002-CA83-D3723D20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DB96B90-C178-32A2-9300-16867DBA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DCE47-165D-8953-340D-C358F6ECB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1D9D-45FC-500F-7457-7E757BBA9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7217274-6A3F-FD36-D58D-A2B20818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5741"/>
          <a:stretch>
            <a:fillRect/>
          </a:stretch>
        </p:blipFill>
        <p:spPr bwMode="auto">
          <a:xfrm>
            <a:off x="541170" y="982839"/>
            <a:ext cx="6062830" cy="48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8195F-FA1F-8911-51EA-FDE31CD3DC1C}"/>
              </a:ext>
            </a:extLst>
          </p:cNvPr>
          <p:cNvGrpSpPr/>
          <p:nvPr/>
        </p:nvGrpSpPr>
        <p:grpSpPr>
          <a:xfrm>
            <a:off x="7270045" y="982839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FA0855-9AFE-F4FD-89A4-87663EF038F7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33796" name="Picture 4" descr="bspoke AS">
              <a:extLst>
                <a:ext uri="{FF2B5EF4-FFF2-40B4-BE49-F238E27FC236}">
                  <a16:creationId xmlns:a16="http://schemas.microsoft.com/office/drawing/2014/main" id="{7531527F-D76F-5989-1A0E-0C3E762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31E6DD-E459-4A8C-1396-617D3E234E89}"/>
              </a:ext>
            </a:extLst>
          </p:cNvPr>
          <p:cNvSpPr txBox="1"/>
          <p:nvPr/>
        </p:nvSpPr>
        <p:spPr>
          <a:xfrm>
            <a:off x="7270045" y="2551837"/>
            <a:ext cx="4662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Developer/tech lead/architect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Worked with startups, healthcare, insurance, banking and stuff.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Bad at 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10+ YoE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4680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10E-B16E-08B3-3218-7992501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E1EC-AB98-B315-1DDD-8F0DFC8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29-F8D9-2737-7FCD-D87A80F7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1851-D5B4-EB80-A6FD-0F1EEFCD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25D7-E568-CA6A-ECDD-75806177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69240-3880-A444-7237-17B9ECD6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1CA2B-BFA6-631A-02D2-68E403BF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08B5F-8B53-C0FE-0B3A-3E344381C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F0B1AA8D-B10E-3BA3-654E-96BA6013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3" y="7817543"/>
            <a:ext cx="6899479" cy="42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76-C0B0-D942-BE0A-CEB489F6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D05D-8555-43D0-5147-3B94141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C1FF-D023-AF45-AC5E-77861E45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B142-B393-F1CC-5D1B-27390D75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E626-56BB-0303-79AC-E2759F2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F37FB-63E7-F79E-2E2B-365981E3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94A00-14FD-8F17-EA03-CECA90D1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34EC-D636-C98E-40D1-77E3732E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3885570-F88E-41E1-E5A0-622117FB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BE00D-2AC2-4B24-8FEE-B992CC0D5355}"/>
              </a:ext>
            </a:extLst>
          </p:cNvPr>
          <p:cNvSpPr/>
          <p:nvPr/>
        </p:nvSpPr>
        <p:spPr>
          <a:xfrm>
            <a:off x="-14520378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99719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E9F8-5B8D-6265-2C50-9D869FB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F13-924C-017B-3243-A9AF8F0A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849-4E30-88C0-E071-2E17E802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CA53-2693-DF8A-EA90-01ED4EB2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C431-5DC3-A0A2-1760-65D72E32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0C8C5-F21A-9256-7865-0086CCC5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8884-9E89-53F7-121E-A128DB9B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2A8DD-8C77-7753-0FC6-05A432F44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0296C837-6D9D-9AC0-82BC-C71BC4E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A3D84-B937-6677-E8DB-C09ED4D657B4}"/>
              </a:ext>
            </a:extLst>
          </p:cNvPr>
          <p:cNvSpPr/>
          <p:nvPr/>
        </p:nvSpPr>
        <p:spPr>
          <a:xfrm>
            <a:off x="-321293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335215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076BD04-C380-808E-0179-923FB7A5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256" y="2611235"/>
            <a:ext cx="2013488" cy="1325563"/>
          </a:xfrm>
        </p:spPr>
        <p:txBody>
          <a:bodyPr>
            <a:normAutofit/>
          </a:bodyPr>
          <a:lstStyle/>
          <a:p>
            <a:r>
              <a:rPr lang="en-NO" sz="5400" dirty="0"/>
              <a:t>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5365-F10B-9005-DE6F-8843204E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74" y="1296238"/>
            <a:ext cx="4830452" cy="42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012-A95B-EBEE-123A-662EBEF8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0928"/>
            <a:ext cx="5820291" cy="51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Link: https://</a:t>
            </a:r>
            <a:r>
              <a:rPr lang="en-GB" sz="1800" dirty="0" err="1"/>
              <a:t>www.youtube.com</a:t>
            </a:r>
            <a:r>
              <a:rPr lang="en-GB" sz="1800" dirty="0"/>
              <a:t>/</a:t>
            </a:r>
            <a:r>
              <a:rPr lang="en-GB" sz="1800" dirty="0" err="1"/>
              <a:t>watch?v</a:t>
            </a:r>
            <a:r>
              <a:rPr lang="en-GB" sz="1800" dirty="0"/>
              <a:t>=3lYHFctx2Ks</a:t>
            </a:r>
            <a:endParaRPr lang="en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F9D4D-3350-3858-88AE-0D96ECE4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28" y="165546"/>
            <a:ext cx="9357944" cy="60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9FAC7-717E-92D3-610F-D40A2CD5212D}"/>
              </a:ext>
            </a:extLst>
          </p:cNvPr>
          <p:cNvSpPr/>
          <p:nvPr/>
        </p:nvSpPr>
        <p:spPr>
          <a:xfrm>
            <a:off x="-114300" y="3069771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817EC-4FE1-4CCE-E271-F05F5F448566}"/>
              </a:ext>
            </a:extLst>
          </p:cNvPr>
          <p:cNvSpPr/>
          <p:nvPr/>
        </p:nvSpPr>
        <p:spPr>
          <a:xfrm>
            <a:off x="-114300" y="1190540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67C26A-9E5A-C31B-FC13-B1B020F8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1106094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0505E-C47E-157B-2DAC-5DABDC0C16A7}"/>
              </a:ext>
            </a:extLst>
          </p:cNvPr>
          <p:cNvSpPr/>
          <p:nvPr/>
        </p:nvSpPr>
        <p:spPr>
          <a:xfrm>
            <a:off x="-114300" y="2233534"/>
            <a:ext cx="12306300" cy="4423571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AA8D6-9322-4CE7-13BD-1B95652FA59A}"/>
              </a:ext>
            </a:extLst>
          </p:cNvPr>
          <p:cNvSpPr/>
          <p:nvPr/>
        </p:nvSpPr>
        <p:spPr>
          <a:xfrm>
            <a:off x="-114300" y="-1927989"/>
            <a:ext cx="12306300" cy="347197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288495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363320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8BA162-C7E4-F97B-CADB-921DD2895CDA}"/>
              </a:ext>
            </a:extLst>
          </p:cNvPr>
          <p:cNvSpPr/>
          <p:nvPr/>
        </p:nvSpPr>
        <p:spPr>
          <a:xfrm>
            <a:off x="-114300" y="-1448303"/>
            <a:ext cx="12306300" cy="337023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88DD4-94D5-F80F-D282-18C9FB1740E3}"/>
              </a:ext>
            </a:extLst>
          </p:cNvPr>
          <p:cNvSpPr/>
          <p:nvPr/>
        </p:nvSpPr>
        <p:spPr>
          <a:xfrm>
            <a:off x="-114300" y="2316678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683580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428634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570398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322994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005B3-9DB9-F85A-26EF-C65625E5AC28}"/>
              </a:ext>
            </a:extLst>
          </p:cNvPr>
          <p:cNvSpPr/>
          <p:nvPr/>
        </p:nvSpPr>
        <p:spPr>
          <a:xfrm>
            <a:off x="-114300" y="4926424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604988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661759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94"/>
            <a:ext cx="10505310" cy="5889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8D683-2425-04F0-5399-56B2A104AAF2}"/>
              </a:ext>
            </a:extLst>
          </p:cNvPr>
          <p:cNvSpPr/>
          <p:nvPr/>
        </p:nvSpPr>
        <p:spPr>
          <a:xfrm>
            <a:off x="-62295" y="2263698"/>
            <a:ext cx="12306300" cy="202348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47A1-6172-C69A-D3B6-FC292EE0492D}"/>
              </a:ext>
            </a:extLst>
          </p:cNvPr>
          <p:cNvSpPr/>
          <p:nvPr/>
        </p:nvSpPr>
        <p:spPr>
          <a:xfrm>
            <a:off x="150066" y="5186597"/>
            <a:ext cx="12306300" cy="52465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306635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2F17A-4A4E-B193-A4EF-C30FDFEBE581}"/>
              </a:ext>
            </a:extLst>
          </p:cNvPr>
          <p:cNvSpPr/>
          <p:nvPr/>
        </p:nvSpPr>
        <p:spPr>
          <a:xfrm>
            <a:off x="-45755" y="209863"/>
            <a:ext cx="12306300" cy="142406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55122-5B41-45F2-349D-3804BE5CBEDC}"/>
              </a:ext>
            </a:extLst>
          </p:cNvPr>
          <p:cNvSpPr/>
          <p:nvPr/>
        </p:nvSpPr>
        <p:spPr>
          <a:xfrm>
            <a:off x="0" y="3429000"/>
            <a:ext cx="12306300" cy="273721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33-3001-B949-96AE-BD03A82A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899E-DEA2-6B66-801C-9F866F6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1B1E87-6D58-4956-7AA5-C3B95C4F67A1}"/>
              </a:ext>
            </a:extLst>
          </p:cNvPr>
          <p:cNvSpPr/>
          <p:nvPr/>
        </p:nvSpPr>
        <p:spPr>
          <a:xfrm>
            <a:off x="-45755" y="209863"/>
            <a:ext cx="12306300" cy="350973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8A5C-9878-017A-A111-0A947698C463}"/>
              </a:ext>
            </a:extLst>
          </p:cNvPr>
          <p:cNvSpPr/>
          <p:nvPr/>
        </p:nvSpPr>
        <p:spPr>
          <a:xfrm>
            <a:off x="0" y="5222928"/>
            <a:ext cx="12306300" cy="94328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4713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2" y="199832"/>
            <a:ext cx="11519355" cy="6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4721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85955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138146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938668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260871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85365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940119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72668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40168B2-4CFB-E962-C39E-A7C4D13B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F075FD6-65DD-CE09-F7C7-FB10696A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69" t="9860" b="20438"/>
          <a:stretch>
            <a:fillRect/>
          </a:stretch>
        </p:blipFill>
        <p:spPr>
          <a:xfrm>
            <a:off x="1130537" y="1425455"/>
            <a:ext cx="9577262" cy="3788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7CEA236-2309-C6D9-9E9D-9A106F16B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33181-BEE4-1CAE-756E-4C28257B6B65}"/>
              </a:ext>
            </a:extLst>
          </p:cNvPr>
          <p:cNvSpPr txBox="1"/>
          <p:nvPr/>
        </p:nvSpPr>
        <p:spPr>
          <a:xfrm>
            <a:off x="496710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15FDC-4D8C-6CCA-C12E-F927A4F13BBF}"/>
              </a:ext>
            </a:extLst>
          </p:cNvPr>
          <p:cNvSpPr txBox="1"/>
          <p:nvPr/>
        </p:nvSpPr>
        <p:spPr>
          <a:xfrm>
            <a:off x="993422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72E91-B1F6-3B08-CFB6-168250B77C67}"/>
              </a:ext>
            </a:extLst>
          </p:cNvPr>
          <p:cNvSpPr txBox="1"/>
          <p:nvPr/>
        </p:nvSpPr>
        <p:spPr>
          <a:xfrm>
            <a:off x="49670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impossible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971712-B87F-978F-FFAC-7D31400B8DD1}"/>
              </a:ext>
            </a:extLst>
          </p:cNvPr>
          <p:cNvGrpSpPr/>
          <p:nvPr/>
        </p:nvGrpSpPr>
        <p:grpSpPr>
          <a:xfrm>
            <a:off x="13130314" y="1631950"/>
            <a:ext cx="7339087" cy="3594100"/>
            <a:chOff x="4298950" y="1631950"/>
            <a:chExt cx="7339087" cy="3594100"/>
          </a:xfrm>
        </p:grpSpPr>
        <p:pic>
          <p:nvPicPr>
            <p:cNvPr id="8" name="Picture 7" descr="A pink train with a face&#10;&#10;AI-generated content may be incorrect.">
              <a:extLst>
                <a:ext uri="{FF2B5EF4-FFF2-40B4-BE49-F238E27FC236}">
                  <a16:creationId xmlns:a16="http://schemas.microsoft.com/office/drawing/2014/main" id="{799C90E2-F83A-0D44-7FF2-3B78C954C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950" y="1631950"/>
              <a:ext cx="3594100" cy="35941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53DA0B-4186-E808-68CA-16B2188162A0}"/>
                </a:ext>
              </a:extLst>
            </p:cNvPr>
            <p:cNvSpPr txBox="1"/>
            <p:nvPr/>
          </p:nvSpPr>
          <p:spPr>
            <a:xfrm>
              <a:off x="7658101" y="3513794"/>
              <a:ext cx="3979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6000" dirty="0">
                  <a:solidFill>
                    <a:srgbClr val="FCC1F5"/>
                  </a:solidFill>
                </a:rPr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116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8A2F-ABBC-2E1F-5705-FC26EE729A2E}"/>
              </a:ext>
            </a:extLst>
          </p:cNvPr>
          <p:cNvSpPr txBox="1"/>
          <p:nvPr/>
        </p:nvSpPr>
        <p:spPr>
          <a:xfrm>
            <a:off x="-15661851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3901E-98C1-4141-3882-8613103A9F0D}"/>
              </a:ext>
            </a:extLst>
          </p:cNvPr>
          <p:cNvSpPr txBox="1"/>
          <p:nvPr/>
        </p:nvSpPr>
        <p:spPr>
          <a:xfrm>
            <a:off x="-11896676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impossible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ED4FB-5B93-4A51-D233-54C515D5AB2E}"/>
              </a:ext>
            </a:extLst>
          </p:cNvPr>
          <p:cNvGrpSpPr/>
          <p:nvPr/>
        </p:nvGrpSpPr>
        <p:grpSpPr>
          <a:xfrm>
            <a:off x="2426456" y="1631950"/>
            <a:ext cx="7339087" cy="3594100"/>
            <a:chOff x="4298950" y="1631950"/>
            <a:chExt cx="7339087" cy="3594100"/>
          </a:xfrm>
        </p:grpSpPr>
        <p:pic>
          <p:nvPicPr>
            <p:cNvPr id="4" name="Picture 3" descr="A pink train with a face&#10;&#10;AI-generated content may be incorrect.">
              <a:extLst>
                <a:ext uri="{FF2B5EF4-FFF2-40B4-BE49-F238E27FC236}">
                  <a16:creationId xmlns:a16="http://schemas.microsoft.com/office/drawing/2014/main" id="{07982008-79BC-B789-3827-597CD319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950" y="1631950"/>
              <a:ext cx="3594100" cy="3594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F66F4-02FB-3C03-7103-4EB71489D56C}"/>
                </a:ext>
              </a:extLst>
            </p:cNvPr>
            <p:cNvSpPr txBox="1"/>
            <p:nvPr/>
          </p:nvSpPr>
          <p:spPr>
            <a:xfrm>
              <a:off x="7658101" y="3513794"/>
              <a:ext cx="3979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6000" dirty="0">
                  <a:solidFill>
                    <a:srgbClr val="FCC1F5"/>
                  </a:solidFill>
                </a:rPr>
                <a:t>Questions?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F376B3-3BB8-4691-0474-BDA8A6E2869A}"/>
              </a:ext>
            </a:extLst>
          </p:cNvPr>
          <p:cNvSpPr txBox="1"/>
          <p:nvPr/>
        </p:nvSpPr>
        <p:spPr>
          <a:xfrm>
            <a:off x="-13646723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B2AF-F337-3B2C-4A28-88B928D0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3695-EE7C-0787-33B5-378C619A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319E-79EE-744A-C307-A8FCFAD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02BE9-5CDB-4873-9628-B018F229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E2289-3D95-2F94-D0F6-52D7BEC58AAA}"/>
              </a:ext>
            </a:extLst>
          </p:cNvPr>
          <p:cNvSpPr/>
          <p:nvPr/>
        </p:nvSpPr>
        <p:spPr>
          <a:xfrm>
            <a:off x="3370881" y="1952785"/>
            <a:ext cx="5439905" cy="5679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20482" name="Picture 2" descr="Logo | Entur Linje">
            <a:extLst>
              <a:ext uri="{FF2B5EF4-FFF2-40B4-BE49-F238E27FC236}">
                <a16:creationId xmlns:a16="http://schemas.microsoft.com/office/drawing/2014/main" id="{E0439551-CC3A-1F62-4E4B-5DBA4FAB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4" y="2727778"/>
            <a:ext cx="1454402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6BBAEA-49B9-C144-6E0C-9CC23E69F5C4}"/>
              </a:ext>
            </a:extLst>
          </p:cNvPr>
          <p:cNvCxnSpPr>
            <a:cxnSpLocks/>
          </p:cNvCxnSpPr>
          <p:nvPr/>
        </p:nvCxnSpPr>
        <p:spPr>
          <a:xfrm flipH="1" flipV="1">
            <a:off x="6656446" y="2543495"/>
            <a:ext cx="385485" cy="319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56D562-EAE8-B421-014D-095AF8B93A9F}"/>
              </a:ext>
            </a:extLst>
          </p:cNvPr>
          <p:cNvSpPr/>
          <p:nvPr/>
        </p:nvSpPr>
        <p:spPr>
          <a:xfrm>
            <a:off x="5229960" y="554992"/>
            <a:ext cx="538663" cy="2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27A14-AE22-34D2-8E98-092FFFDD2933}"/>
              </a:ext>
            </a:extLst>
          </p:cNvPr>
          <p:cNvCxnSpPr>
            <a:cxnSpLocks/>
          </p:cNvCxnSpPr>
          <p:nvPr/>
        </p:nvCxnSpPr>
        <p:spPr>
          <a:xfrm flipH="1" flipV="1">
            <a:off x="5819040" y="809676"/>
            <a:ext cx="909138" cy="389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73BAA76A-B467-BB13-2019-7FC32578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594" y="933081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1996</TotalTime>
  <Words>424</Words>
  <Application>Microsoft Macintosh PowerPoint</Application>
  <PresentationFormat>Widescreen</PresentationFormat>
  <Paragraphs>102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Excalifont</vt:lpstr>
      <vt:lpstr>Office Theme</vt:lpstr>
      <vt:lpstr>Riding the Sour Train: Building surtoget.no with Gleam</vt:lpstr>
      <vt:lpstr>PowerPoint Presentation</vt:lpstr>
      <vt:lpstr>This talk</vt:lpstr>
      <vt:lpstr>This talk</vt:lpstr>
      <vt:lpstr>PowerPoint Presentation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79</cp:revision>
  <dcterms:created xsi:type="dcterms:W3CDTF">2026-01-11T10:06:50Z</dcterms:created>
  <dcterms:modified xsi:type="dcterms:W3CDTF">2026-02-15T12:20:14Z</dcterms:modified>
</cp:coreProperties>
</file>